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notesMasterIdLst>
    <p:notesMasterId r:id="rId10"/>
  </p:notesMasterIdLst>
  <p:sldIdLst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92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presProps" Target="presProps.xml"/><Relationship Id="rId5" Type="http://schemas.openxmlformats.org/officeDocument/2006/relationships/slide" Target="slides/slide3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D28EF7-BBC3-4555-A8AD-9C7DEDE6435F}" type="datetimeFigureOut">
              <a:rPr lang="en-US" smtClean="0"/>
              <a:t>12/5/2016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9DBD08-DF9A-4FB2-B510-DC6F243DD4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9346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89D2A8-80AF-A04A-8712-B8C3DD67BF6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92648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>
            <a:lvl1pPr>
              <a:defRPr>
                <a:solidFill>
                  <a:srgbClr val="FFFFFF"/>
                </a:solidFill>
                <a:latin typeface="Helvetica"/>
                <a:cs typeface="Helvetica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rgbClr val="FFFFFF"/>
                </a:solidFill>
                <a:latin typeface="Helvetica"/>
                <a:cs typeface="Helvetic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51F00-3264-D74A-9603-89B73FD0711A}" type="datetimeFigureOut">
              <a:rPr lang="en-US" smtClean="0"/>
              <a:t>12/5/2016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522E7-0B53-A749-8E8D-2BB8494E4F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9186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51F00-3264-D74A-9603-89B73FD0711A}" type="datetimeFigureOut">
              <a:rPr lang="en-US" smtClean="0"/>
              <a:t>12/5/2016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522E7-0B53-A749-8E8D-2BB8494E4F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6295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51F00-3264-D74A-9603-89B73FD0711A}" type="datetimeFigureOut">
              <a:rPr lang="en-US" smtClean="0"/>
              <a:t>12/5/2016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522E7-0B53-A749-8E8D-2BB8494E4F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6723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BEA4D-F3C4-4046-BB47-FCB1207B26B3}" type="datetimeFigureOut">
              <a:rPr lang="en-US" smtClean="0"/>
              <a:t>12/5/2016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75A35-BBF8-6142-A822-4BC4CE9505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4546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BEA4D-F3C4-4046-BB47-FCB1207B26B3}" type="datetimeFigureOut">
              <a:rPr lang="en-US" smtClean="0"/>
              <a:t>12/5/2016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75A35-BBF8-6142-A822-4BC4CE9505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28503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BEA4D-F3C4-4046-BB47-FCB1207B26B3}" type="datetimeFigureOut">
              <a:rPr lang="en-US" smtClean="0"/>
              <a:t>12/5/2016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75A35-BBF8-6142-A822-4BC4CE9505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68634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BEA4D-F3C4-4046-BB47-FCB1207B26B3}" type="datetimeFigureOut">
              <a:rPr lang="en-US" smtClean="0"/>
              <a:t>12/5/2016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75A35-BBF8-6142-A822-4BC4CE9505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7967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BEA4D-F3C4-4046-BB47-FCB1207B26B3}" type="datetimeFigureOut">
              <a:rPr lang="en-US" smtClean="0"/>
              <a:t>12/5/2016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75A35-BBF8-6142-A822-4BC4CE9505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268139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BEA4D-F3C4-4046-BB47-FCB1207B26B3}" type="datetimeFigureOut">
              <a:rPr lang="en-US" smtClean="0"/>
              <a:t>12/5/2016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75A35-BBF8-6142-A822-4BC4CE9505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60154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BEA4D-F3C4-4046-BB47-FCB1207B26B3}" type="datetimeFigureOut">
              <a:rPr lang="en-US" smtClean="0"/>
              <a:t>12/5/2016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75A35-BBF8-6142-A822-4BC4CE9505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4779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BEA4D-F3C4-4046-BB47-FCB1207B26B3}" type="datetimeFigureOut">
              <a:rPr lang="en-US" smtClean="0"/>
              <a:t>12/5/2016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75A35-BBF8-6142-A822-4BC4CE9505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9102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51F00-3264-D74A-9603-89B73FD0711A}" type="datetimeFigureOut">
              <a:rPr lang="en-US" smtClean="0"/>
              <a:t>12/5/2016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522E7-0B53-A749-8E8D-2BB8494E4F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79840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BEA4D-F3C4-4046-BB47-FCB1207B26B3}" type="datetimeFigureOut">
              <a:rPr lang="en-US" smtClean="0"/>
              <a:t>12/5/2016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75A35-BBF8-6142-A822-4BC4CE9505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92740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BEA4D-F3C4-4046-BB47-FCB1207B26B3}" type="datetimeFigureOut">
              <a:rPr lang="en-US" smtClean="0"/>
              <a:t>12/5/2016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75A35-BBF8-6142-A822-4BC4CE9505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5907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BEA4D-F3C4-4046-BB47-FCB1207B26B3}" type="datetimeFigureOut">
              <a:rPr lang="en-US" smtClean="0"/>
              <a:t>12/5/2016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75A35-BBF8-6142-A822-4BC4CE9505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2031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51F00-3264-D74A-9603-89B73FD0711A}" type="datetimeFigureOut">
              <a:rPr lang="en-US" smtClean="0"/>
              <a:t>12/5/2016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522E7-0B53-A749-8E8D-2BB8494E4F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722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51F00-3264-D74A-9603-89B73FD0711A}" type="datetimeFigureOut">
              <a:rPr lang="en-US" smtClean="0"/>
              <a:t>12/5/2016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522E7-0B53-A749-8E8D-2BB8494E4F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6142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51F00-3264-D74A-9603-89B73FD0711A}" type="datetimeFigureOut">
              <a:rPr lang="en-US" smtClean="0"/>
              <a:t>12/5/2016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522E7-0B53-A749-8E8D-2BB8494E4F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853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51F00-3264-D74A-9603-89B73FD0711A}" type="datetimeFigureOut">
              <a:rPr lang="en-US" smtClean="0"/>
              <a:t>12/5/2016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522E7-0B53-A749-8E8D-2BB8494E4F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4570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51F00-3264-D74A-9603-89B73FD0711A}" type="datetimeFigureOut">
              <a:rPr lang="en-US" smtClean="0"/>
              <a:t>12/5/2016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522E7-0B53-A749-8E8D-2BB8494E4F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4532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51F00-3264-D74A-9603-89B73FD0711A}" type="datetimeFigureOut">
              <a:rPr lang="en-US" smtClean="0"/>
              <a:t>12/5/2016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522E7-0B53-A749-8E8D-2BB8494E4F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7620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51F00-3264-D74A-9603-89B73FD0711A}" type="datetimeFigureOut">
              <a:rPr lang="en-US" smtClean="0"/>
              <a:t>12/5/2016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522E7-0B53-A749-8E8D-2BB8494E4F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3189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2.jp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1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151F00-3264-D74A-9603-89B73FD0711A}" type="datetimeFigureOut">
              <a:rPr lang="en-US" smtClean="0"/>
              <a:t>12/5/2016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D522E7-0B53-A749-8E8D-2BB8494E4F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4946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DBEA4D-F3C4-4046-BB47-FCB1207B26B3}" type="datetimeFigureOut">
              <a:rPr lang="en-US" smtClean="0"/>
              <a:t>12/5/2016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775A35-BBF8-6142-A822-4BC4CE9505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1245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Helvetica"/>
          <a:ea typeface="+mj-ea"/>
          <a:cs typeface="Helvetica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Helvetica"/>
          <a:ea typeface="+mn-ea"/>
          <a:cs typeface="Helvetica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Helvetica"/>
          <a:ea typeface="+mn-ea"/>
          <a:cs typeface="Helvetica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Helvetica"/>
          <a:ea typeface="+mn-ea"/>
          <a:cs typeface="Helvetica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Helvetica"/>
          <a:ea typeface="+mn-ea"/>
          <a:cs typeface="Helvetica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Helvetica"/>
          <a:ea typeface="+mn-ea"/>
          <a:cs typeface="Helvetica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914401"/>
            <a:ext cx="7772400" cy="1539551"/>
          </a:xfrm>
        </p:spPr>
        <p:txBody>
          <a:bodyPr>
            <a:noAutofit/>
          </a:bodyPr>
          <a:lstStyle/>
          <a:p>
            <a:r>
              <a:rPr lang="en-US" sz="5400" dirty="0"/>
              <a:t>Hurricane Matthew Tweet Analysis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666892" y="3802916"/>
            <a:ext cx="3439648" cy="1752600"/>
          </a:xfrm>
        </p:spPr>
        <p:txBody>
          <a:bodyPr>
            <a:normAutofit fontScale="70000" lnSpcReduction="20000"/>
          </a:bodyPr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Team : 15     </a:t>
            </a:r>
          </a:p>
          <a:p>
            <a:pPr algn="just"/>
            <a:r>
              <a:rPr lang="en-US" dirty="0">
                <a:solidFill>
                  <a:schemeClr val="tx1"/>
                </a:solidFill>
              </a:rPr>
              <a:t>Ahmed Albishri</a:t>
            </a:r>
          </a:p>
          <a:p>
            <a:pPr algn="just"/>
            <a:r>
              <a:rPr lang="en-US" dirty="0">
                <a:solidFill>
                  <a:schemeClr val="tx1"/>
                </a:solidFill>
              </a:rPr>
              <a:t>Akhila Katta</a:t>
            </a:r>
          </a:p>
          <a:p>
            <a:pPr algn="just"/>
            <a:r>
              <a:rPr lang="en-US" dirty="0">
                <a:solidFill>
                  <a:schemeClr val="tx1"/>
                </a:solidFill>
              </a:rPr>
              <a:t>Khalid Almalki</a:t>
            </a:r>
          </a:p>
          <a:p>
            <a:pPr algn="just"/>
            <a:r>
              <a:rPr lang="en-US" dirty="0">
                <a:solidFill>
                  <a:schemeClr val="tx1"/>
                </a:solidFill>
              </a:rPr>
              <a:t>Megha Nagabhushan</a:t>
            </a:r>
          </a:p>
        </p:txBody>
      </p:sp>
    </p:spTree>
    <p:extLst>
      <p:ext uri="{BB962C8B-B14F-4D97-AF65-F5344CB8AC3E}">
        <p14:creationId xmlns:p14="http://schemas.microsoft.com/office/powerpoint/2010/main" val="1521018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598390"/>
            <a:ext cx="8229600" cy="1143000"/>
          </a:xfrm>
        </p:spPr>
        <p:txBody>
          <a:bodyPr/>
          <a:lstStyle/>
          <a:p>
            <a:r>
              <a:rPr lang="en-US" dirty="0">
                <a:solidFill>
                  <a:srgbClr val="0072BC"/>
                </a:solidFill>
              </a:rPr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17785" y="1603717"/>
            <a:ext cx="9284677" cy="4093697"/>
          </a:xfrm>
        </p:spPr>
        <p:txBody>
          <a:bodyPr>
            <a:normAutofit/>
          </a:bodyPr>
          <a:lstStyle/>
          <a:p>
            <a:pPr lvl="0">
              <a:buClr>
                <a:srgbClr val="0072BC"/>
              </a:buClr>
            </a:pPr>
            <a:r>
              <a:rPr lang="en-US" sz="2400" dirty="0"/>
              <a:t>Big data is an evolving term that describes any voluminous amount of structured, semi-structured and unstructured data that has the potential to be  mined for information.  But it’s not the amount of data that’s important</a:t>
            </a:r>
            <a:r>
              <a:rPr lang="en-US" sz="2000" dirty="0"/>
              <a:t>.</a:t>
            </a:r>
          </a:p>
          <a:p>
            <a:r>
              <a:rPr lang="en-US" sz="2500" b="1" dirty="0"/>
              <a:t>Software’s used:</a:t>
            </a:r>
            <a:endParaRPr lang="en-US" sz="2500" dirty="0"/>
          </a:p>
          <a:p>
            <a:pPr marL="0" indent="0">
              <a:buNone/>
            </a:pPr>
            <a:r>
              <a:rPr lang="en-US" sz="2500" dirty="0"/>
              <a:t>	</a:t>
            </a:r>
            <a:r>
              <a:rPr lang="en-US" sz="2400" dirty="0"/>
              <a:t>Scala IDE, Hadoop, Eclipse IDE for Scala, IntelliJ, D3.js, 	Java 	script, HTML, CSS, Google Maps API</a:t>
            </a:r>
          </a:p>
          <a:p>
            <a:r>
              <a:rPr lang="en-US" sz="2500" b="1" dirty="0"/>
              <a:t>Used Libraries :-</a:t>
            </a:r>
            <a:endParaRPr lang="en-US" sz="2500" dirty="0"/>
          </a:p>
          <a:p>
            <a:pPr marL="0" lvl="0" indent="0" fontAlgn="base">
              <a:buNone/>
            </a:pPr>
            <a:r>
              <a:rPr lang="en-US" sz="2500" dirty="0"/>
              <a:t>	</a:t>
            </a:r>
            <a:r>
              <a:rPr lang="en-US" sz="2400" dirty="0"/>
              <a:t>Twitter4J</a:t>
            </a:r>
          </a:p>
          <a:p>
            <a:pPr lvl="0">
              <a:buClr>
                <a:srgbClr val="0072BC"/>
              </a:buClr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35661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72BC"/>
                </a:solidFill>
              </a:rPr>
              <a:t>Project Theme and Implementation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Collected tweets from Twitter Streaming API with filter as “Matthew hurricane”</a:t>
            </a:r>
            <a:r>
              <a:rPr lang="en-US" sz="2400" b="1" dirty="0"/>
              <a:t>.</a:t>
            </a:r>
          </a:p>
          <a:p>
            <a:r>
              <a:rPr lang="en-US" sz="2400" dirty="0"/>
              <a:t>Queried the collected data.</a:t>
            </a:r>
          </a:p>
          <a:p>
            <a:r>
              <a:rPr lang="en-US" sz="2400" dirty="0"/>
              <a:t>Created web interface which gets data and visualizes the output in interesting charts using different charting js libraries.</a:t>
            </a:r>
          </a:p>
          <a:p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9982" y="3727938"/>
            <a:ext cx="7315200" cy="203981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7050586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2384" y="273051"/>
            <a:ext cx="8576602" cy="1162050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0072BC"/>
                </a:solidFill>
              </a:rPr>
              <a:t>								Visualization</a:t>
            </a:r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9034" y="1807934"/>
            <a:ext cx="5939730" cy="3711812"/>
          </a:xfrm>
          <a:prstGeom prst="rect">
            <a:avLst/>
          </a:prstGeom>
        </p:spPr>
      </p:pic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>
          <a:xfrm>
            <a:off x="609601" y="1807934"/>
            <a:ext cx="4187482" cy="4318230"/>
          </a:xfrm>
        </p:spPr>
        <p:txBody>
          <a:bodyPr/>
          <a:lstStyle/>
          <a:p>
            <a:r>
              <a:rPr lang="en-US" sz="2000" dirty="0"/>
              <a:t>Project Presentation Video Link :</a:t>
            </a:r>
            <a:r>
              <a:rPr lang="en-US" dirty="0"/>
              <a:t> </a:t>
            </a:r>
            <a:r>
              <a:rPr lang="en-US" sz="2000" dirty="0"/>
              <a:t>https://youtu.be/K3BzqW6YIi8</a:t>
            </a:r>
            <a:r>
              <a:rPr lang="en-US" dirty="0"/>
              <a:t>	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92953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0072BC"/>
                </a:solidFill>
              </a:rPr>
              <a:t>Visualization</a:t>
            </a:r>
          </a:p>
        </p:txBody>
      </p:sp>
      <p:pic>
        <p:nvPicPr>
          <p:cNvPr id="4" name="Content Placeholder 3" descr="C:\Users\akhil\AppData\Local\Microsoft\Windows\INetCacheContent.Word\2.png"/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043" y="1711854"/>
            <a:ext cx="3976468" cy="3711812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C:\Users\akhil\AppData\Local\Microsoft\Windows\INetCacheContent.Word\3-1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6068" y="1708916"/>
            <a:ext cx="3488787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C:\Users\akhil\AppData\Local\Microsoft\Windows\INetCacheContent.Word\3-2.pn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1632" y="1708916"/>
            <a:ext cx="2930768" cy="37147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097138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72BC"/>
                </a:solidFill>
              </a:rPr>
              <a:t>Visualization</a:t>
            </a:r>
            <a:endParaRPr lang="en-US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544" y="1697786"/>
            <a:ext cx="3260598" cy="3711812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9879" y="1697786"/>
            <a:ext cx="4172241" cy="3711812"/>
          </a:xfrm>
          <a:prstGeom prst="rect">
            <a:avLst/>
          </a:prstGeom>
        </p:spPr>
      </p:pic>
      <p:pic>
        <p:nvPicPr>
          <p:cNvPr id="6" name="Picture 5" descr="C:\Users\akhil\AppData\Local\Microsoft\Windows\INetCacheContent.Word\4.pn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3156" y="1697785"/>
            <a:ext cx="3029244" cy="358858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717745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0" y="0"/>
            <a:ext cx="12192000" cy="6126163"/>
          </a:xfrm>
        </p:spPr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6600" dirty="0">
                <a:solidFill>
                  <a:schemeClr val="accent1"/>
                </a:solidFill>
              </a:rPr>
              <a:t>Thank you!!</a:t>
            </a:r>
          </a:p>
        </p:txBody>
      </p:sp>
    </p:spTree>
    <p:extLst>
      <p:ext uri="{BB962C8B-B14F-4D97-AF65-F5344CB8AC3E}">
        <p14:creationId xmlns:p14="http://schemas.microsoft.com/office/powerpoint/2010/main" val="208236749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</TotalTime>
  <Words>103</Words>
  <Application>Microsoft Office PowerPoint</Application>
  <PresentationFormat>Widescreen</PresentationFormat>
  <Paragraphs>26</Paragraphs>
  <Slides>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Helvetica</vt:lpstr>
      <vt:lpstr>Custom Design</vt:lpstr>
      <vt:lpstr>Office Theme</vt:lpstr>
      <vt:lpstr>Hurricane Matthew Tweet Analysis</vt:lpstr>
      <vt:lpstr>Introduction</vt:lpstr>
      <vt:lpstr>Project Theme and Implementation</vt:lpstr>
      <vt:lpstr>        Visualization</vt:lpstr>
      <vt:lpstr>Visualization</vt:lpstr>
      <vt:lpstr>Visualization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Hurricane Matthew Tweet Analysis</dc:title>
  <dc:creator>Nagabhushan, Megha  . (UMKC-Student)</dc:creator>
  <cp:lastModifiedBy>Nagabhushan, Megha  . (UMKC-Student)</cp:lastModifiedBy>
  <cp:revision>22</cp:revision>
  <dcterms:created xsi:type="dcterms:W3CDTF">2016-12-05T06:35:48Z</dcterms:created>
  <dcterms:modified xsi:type="dcterms:W3CDTF">2016-12-06T02:28:59Z</dcterms:modified>
</cp:coreProperties>
</file>